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90" r:id="rId4"/>
    <p:sldId id="272" r:id="rId5"/>
    <p:sldId id="257" r:id="rId6"/>
    <p:sldId id="289" r:id="rId7"/>
    <p:sldId id="274" r:id="rId8"/>
    <p:sldId id="266" r:id="rId9"/>
    <p:sldId id="264" r:id="rId10"/>
    <p:sldId id="265" r:id="rId11"/>
    <p:sldId id="256" r:id="rId12"/>
    <p:sldId id="273" r:id="rId13"/>
    <p:sldId id="268" r:id="rId14"/>
    <p:sldId id="271" r:id="rId15"/>
    <p:sldId id="269" r:id="rId16"/>
    <p:sldId id="263" r:id="rId17"/>
    <p:sldId id="267" r:id="rId18"/>
    <p:sldId id="261" r:id="rId19"/>
    <p:sldId id="275" r:id="rId20"/>
    <p:sldId id="258" r:id="rId21"/>
    <p:sldId id="270" r:id="rId22"/>
    <p:sldId id="259" r:id="rId23"/>
    <p:sldId id="276" r:id="rId24"/>
    <p:sldId id="277" r:id="rId25"/>
    <p:sldId id="278" r:id="rId26"/>
    <p:sldId id="279" r:id="rId27"/>
    <p:sldId id="282" r:id="rId28"/>
    <p:sldId id="280" r:id="rId29"/>
    <p:sldId id="281" r:id="rId30"/>
    <p:sldId id="283" r:id="rId31"/>
    <p:sldId id="284" r:id="rId32"/>
    <p:sldId id="288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8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3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7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5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4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1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9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7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16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3" name="wind.wav"/>
          </p:stSnd>
        </p:sndAc>
      </p:transition>
    </mc:Choice>
    <mc:Fallback xmlns="">
      <p:transition spd="slow">
        <p:fade/>
        <p:sndAc>
          <p:stSnd>
            <p:snd r:embed="rId14" name="wind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924800" cy="312420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6BB3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Numbers 0-31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3DEF2E-F357-4EA3-B15F-83AFC31254C4}"/>
              </a:ext>
            </a:extLst>
          </p:cNvPr>
          <p:cNvSpPr txBox="1"/>
          <p:nvPr/>
        </p:nvSpPr>
        <p:spPr>
          <a:xfrm>
            <a:off x="2514600" y="55626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Created by Mrs. Chrisman</a:t>
            </a:r>
          </a:p>
        </p:txBody>
      </p:sp>
    </p:spTree>
    <p:extLst>
      <p:ext uri="{BB962C8B-B14F-4D97-AF65-F5344CB8AC3E}">
        <p14:creationId xmlns:p14="http://schemas.microsoft.com/office/powerpoint/2010/main" val="207284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Greg\Documents\fonts and alphabets and borders\Math is Fun - G&amp;F\Math Fun PNG\z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0"/>
            <a:ext cx="2806701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42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2" y="609600"/>
            <a:ext cx="3627437" cy="523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03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e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55821"/>
            <a:ext cx="3050734" cy="421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07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4005"/>
            <a:ext cx="2667000" cy="396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07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si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51617"/>
            <a:ext cx="2743200" cy="41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88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fou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51618"/>
            <a:ext cx="337661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34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Greg\Documents\fonts and alphabets and borders\Math is Fun - G&amp;F\Math Fun PNG\e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"/>
            <a:ext cx="4310062" cy="594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7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205" y="1271375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7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reg\Documents\fonts and alphabets and borders\Math is Fun - G&amp;F\Math Fun PNG\si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3513"/>
            <a:ext cx="4092575" cy="62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36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Greg\Documents\fonts and alphabets and borders\Math is Fun - G&amp;F\Math Fun PNG\zer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51618"/>
            <a:ext cx="2806701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8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Greg\Documents\fonts and alphabets and borders\Math is Fun - G&amp;F\Math Fun PNG\fi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62000"/>
            <a:ext cx="3916362" cy="536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92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9600"/>
            <a:ext cx="3724276" cy="553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71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fiv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314" y="1151618"/>
            <a:ext cx="3048000" cy="417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92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reg\Documents\fonts and alphabets and borders\Math is Fun - G&amp;F\Math Fun PNG\f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90600"/>
            <a:ext cx="4278312" cy="52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52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fiv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3048000" cy="417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66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71600"/>
            <a:ext cx="2667000" cy="396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00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sev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143000"/>
            <a:ext cx="2971800" cy="409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59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n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2704567" cy="405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10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si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2743200" cy="41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02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fou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337661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21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e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3050734" cy="421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36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sev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"/>
            <a:ext cx="4164012" cy="574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59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66800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3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2667000" cy="396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Greg\Documents\fonts and alphabets and borders\Math is Fun - G&amp;F\Math Fun PNG\z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0"/>
            <a:ext cx="2806701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36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46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2667000" cy="396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24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sev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51618"/>
            <a:ext cx="2971800" cy="409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25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9600"/>
            <a:ext cx="3478212" cy="549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40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Greg\Documents\fonts and alphabets and borders\Math is Fun - G&amp;F\Math Fun PNG\zer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066800"/>
            <a:ext cx="2806701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43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n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14257"/>
            <a:ext cx="2704567" cy="405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44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18961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69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Greg\Documents\fonts and alphabets and borders\Math is Fun - G&amp;F\Math Fun PNG\n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7200"/>
            <a:ext cx="3751262" cy="562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56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7</Words>
  <Application>Microsoft Office PowerPoint</Application>
  <PresentationFormat>On-screen Show (4:3)</PresentationFormat>
  <Paragraphs>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Wooten, Dawn</cp:lastModifiedBy>
  <cp:revision>16</cp:revision>
  <dcterms:created xsi:type="dcterms:W3CDTF">2012-08-20T00:12:27Z</dcterms:created>
  <dcterms:modified xsi:type="dcterms:W3CDTF">2020-04-02T22:17:13Z</dcterms:modified>
</cp:coreProperties>
</file>